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23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DAE4-7838-4876-BFB2-E1CFBBBE395E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E34-D691-49A8-A9DD-C9A6BFC70A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37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DAE4-7838-4876-BFB2-E1CFBBBE395E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E34-D691-49A8-A9DD-C9A6BFC70A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2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DAE4-7838-4876-BFB2-E1CFBBBE395E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E34-D691-49A8-A9DD-C9A6BFC70A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23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DAE4-7838-4876-BFB2-E1CFBBBE395E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E34-D691-49A8-A9DD-C9A6BFC70A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784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DAE4-7838-4876-BFB2-E1CFBBBE395E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E34-D691-49A8-A9DD-C9A6BFC70A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779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DAE4-7838-4876-BFB2-E1CFBBBE395E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E34-D691-49A8-A9DD-C9A6BFC70A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549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DAE4-7838-4876-BFB2-E1CFBBBE395E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E34-D691-49A8-A9DD-C9A6BFC70A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878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DAE4-7838-4876-BFB2-E1CFBBBE395E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E34-D691-49A8-A9DD-C9A6BFC70A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1435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DAE4-7838-4876-BFB2-E1CFBBBE395E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E34-D691-49A8-A9DD-C9A6BFC70A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0576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DAE4-7838-4876-BFB2-E1CFBBBE395E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E34-D691-49A8-A9DD-C9A6BFC70A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02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DAE4-7838-4876-BFB2-E1CFBBBE395E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5E34-D691-49A8-A9DD-C9A6BFC70A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041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CDAE4-7838-4876-BFB2-E1CFBBBE395E}" type="datetimeFigureOut">
              <a:rPr lang="de-DE" smtClean="0"/>
              <a:t>07.12.2023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15E34-D691-49A8-A9DD-C9A6BFC70A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824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85905" cy="68580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01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"/>
    </mc:Choice>
    <mc:Fallback xmlns="">
      <p:transition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Vanessa Pelz</dc:creator>
  <cp:lastModifiedBy>Vanessa Pelz</cp:lastModifiedBy>
  <cp:revision>1</cp:revision>
  <dcterms:created xsi:type="dcterms:W3CDTF">2023-12-07T08:51:59Z</dcterms:created>
  <dcterms:modified xsi:type="dcterms:W3CDTF">2023-12-07T08:53:05Z</dcterms:modified>
</cp:coreProperties>
</file>