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940555-97FF-AFD2-96AE-8D5C26417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D97BDD6-4406-A889-E5FC-2CC42B23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4A66A6-4C1F-00F8-D137-F11B53827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B8D0FBC-8DE9-3BA4-3B12-B9FB7BB49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46F47EA-7847-D094-8170-47F5E7C01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3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E68E0-E1AB-C443-36ED-1DF5D944F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4341975-A247-A549-AFCE-37E650651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733A64-F5F8-6F68-DDFF-1F898C55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A4E1DF1-6B95-5DC7-484B-D313EE818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3A9EED-2E0D-A647-7C90-6CEE194C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953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4A34A86-F857-4922-E024-67C367D6BC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C70CD4A-C57C-9FD5-09AD-CAF9045C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4EF9FC-5BA5-013C-7B3A-D925D1DAA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688A67-0638-6A79-A22B-CBBBA4FEB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B9A7863-9429-0C35-E375-70F1817F5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845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D2F33-53E3-4E88-E9E9-EE8FF28E8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9ACF43-8B4F-BF7A-DBAE-E7F70E36C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772E484-4A56-EC84-8D1B-9BEF112C1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251114-C33B-EA7E-915F-71E2B1F1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2025DB-178E-B4A3-9FFD-303C3E24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8770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E8C4CE-3AE4-A361-2247-781F0C1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1119272-5B00-D195-C2F9-FE1A9558A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273963-48B3-B246-07D0-C46830C10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2EA4ABA-9C3A-BBEC-89E3-A21B66CEC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68B8D-4799-9655-F831-D06DAEEF6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6274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6E46E5-184C-CCE1-61B7-177038A7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A04227-A6AC-196B-D528-6FBE2E4895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7EB32C-517A-63A5-9610-A1D0DFE9E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EE74BB4-600F-F02E-63CA-0CD1B8602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87989B-8E3D-199E-0AA8-0389FB85C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8E76BAD-FBD4-B410-35E7-FE39E064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748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FE946F-4433-3824-CBD7-0C87056ED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117C6D-F3E4-779D-190A-E9C69117E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7E225F5-72F8-986A-291F-FB15CA824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CBE2ED1-4A89-426C-2CEA-BA7F5F1CB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B6416F2-2F3D-6AFA-A6B0-62CEE113D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9CF607A-DBE0-B9D1-4D8A-9E56EEEAF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BA52B0B-9DBC-1E8E-90C9-ABB1EF217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67CF7BD-5968-7763-354B-47682F6A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11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7F55E-96F5-19A1-9228-E4BADEAC8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EB049B-3364-8EED-3E12-1B177D701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B13FB2-3C03-B90B-5638-9F68D291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1EDB8B-5DAD-C8A3-57CE-178B2378F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330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787190F-DB11-45FC-3807-763628391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6D0A6D6-F495-2276-1A16-D819D8A84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85060A2-A876-BA54-5768-A9C8D279F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15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13505-072D-8CD1-F44F-97C0968F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9A6318-3730-4754-7CC2-8936465CEB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42B3D66-82B0-4C1E-6E40-DFBB7A522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6B234BF-7CD9-5035-FA59-2143F4B3C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B514F8-818C-8347-9769-89FEF5997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EC18E9D-C9DD-1272-89D7-0171F112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440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6EE8D-5265-4480-EFBC-0B86B87A5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41CEC5-D380-66B6-B129-8566F1AC42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10BD25-795A-97E1-6D99-FB6817F2E7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1C1472C-D3DF-6DCD-E0C1-4FCA88D71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0F176F-2219-AC71-BAAC-74A557DB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D0D4B8-4F6A-4884-52A5-69026C6AE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63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2D228A-57EA-0004-E842-7C50E251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38EFD4-3E07-3629-37D8-CD1EA85D29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D348BE-0D50-CADB-11F2-6B71EB8BD9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F55594-9278-4F7F-B0C1-550369DDF749}" type="datetimeFigureOut">
              <a:rPr lang="de-DE" smtClean="0"/>
              <a:t>28.04.2026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B89B4E4-4F5C-392D-B0C7-3D036BCB4C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4B11F0-FEEF-452E-16E3-31B7A9368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86A198-4464-4475-BCC0-91FF2C7554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81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5B2CC-BCCD-E232-F28B-C1D10AD29A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E196288-8EAC-E21E-9564-689B571BD56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Grafikdesign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98913899-5508-A54B-ABED-5F13EEF2C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3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Christiane Breitenbenden</dc:creator>
  <cp:lastModifiedBy>Christiane Breitenbenden</cp:lastModifiedBy>
  <cp:revision>1</cp:revision>
  <dcterms:created xsi:type="dcterms:W3CDTF">2026-04-28T16:11:51Z</dcterms:created>
  <dcterms:modified xsi:type="dcterms:W3CDTF">2026-04-28T16:12:58Z</dcterms:modified>
</cp:coreProperties>
</file>